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>
        <p:scale>
          <a:sx n="100" d="100"/>
          <a:sy n="100" d="100"/>
        </p:scale>
        <p:origin x="1170" y="-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Gregory Prophete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February 12, 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 action="ppaction://hlinksldjump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13432"/>
            <a:ext cx="8004345" cy="231942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 (</a:t>
            </a:r>
            <a:r>
              <a:rPr lang="en-US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API) and </a:t>
            </a:r>
            <a:r>
              <a:rPr lang="en-US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(Wikipedia)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Using SQL, Pandas and </a:t>
            </a:r>
            <a:r>
              <a:rPr lang="en-US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MatPlotlib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231013E-8C02-EEDC-B645-D536335C678E}"/>
              </a:ext>
            </a:extLst>
          </p:cNvPr>
          <p:cNvSpPr txBox="1">
            <a:spLocks/>
          </p:cNvSpPr>
          <p:nvPr/>
        </p:nvSpPr>
        <p:spPr>
          <a:xfrm>
            <a:off x="770011" y="3832860"/>
            <a:ext cx="8004345" cy="145542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Dashboard ( Screenshots)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</TotalTime>
  <Words>1390</Words>
  <Application>Microsoft Office PowerPoint</Application>
  <PresentationFormat>Widescreen</PresentationFormat>
  <Paragraphs>242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Grégory Prophète</cp:lastModifiedBy>
  <cp:revision>199</cp:revision>
  <dcterms:created xsi:type="dcterms:W3CDTF">2021-04-29T18:58:34Z</dcterms:created>
  <dcterms:modified xsi:type="dcterms:W3CDTF">2024-02-12T11:21:30Z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